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4324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680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583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340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042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612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594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9591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99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990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315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456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001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139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383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558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373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60CCDAA-1FDE-4AB5-842B-760736133D4B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B24DF6D-F1E6-4E1F-97A5-DBAC1185E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22849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D7626-2200-E405-14AF-C805A31927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Evaluation of RFP for selection of System Integrator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E9FD2D-1927-0DCD-8D9E-5CC25097F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4512735"/>
            <a:ext cx="9440034" cy="1049867"/>
          </a:xfrm>
        </p:spPr>
        <p:txBody>
          <a:bodyPr/>
          <a:lstStyle/>
          <a:p>
            <a:r>
              <a:rPr lang="en-IN" i="1" dirty="0"/>
              <a:t>5</a:t>
            </a:r>
            <a:r>
              <a:rPr lang="en-IN" i="1" baseline="30000" dirty="0"/>
              <a:t>th</a:t>
            </a:r>
            <a:r>
              <a:rPr lang="en-IN" i="1" dirty="0"/>
              <a:t> July, 2024</a:t>
            </a:r>
          </a:p>
        </p:txBody>
      </p:sp>
    </p:spTree>
    <p:extLst>
      <p:ext uri="{BB962C8B-B14F-4D97-AF65-F5344CB8AC3E}">
        <p14:creationId xmlns:p14="http://schemas.microsoft.com/office/powerpoint/2010/main" val="45986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58CDD-A62C-2106-EAF9-CD4F24775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457201"/>
            <a:ext cx="10353762" cy="970450"/>
          </a:xfrm>
        </p:spPr>
        <p:txBody>
          <a:bodyPr/>
          <a:lstStyle/>
          <a:p>
            <a:r>
              <a:rPr lang="en-IN" dirty="0"/>
              <a:t>Agenda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7E7BD-CAB4-140F-7280-FB83525DB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15951"/>
          </a:xfrm>
        </p:spPr>
        <p:txBody>
          <a:bodyPr>
            <a:normAutofit fontScale="92500" lnSpcReduction="20000"/>
          </a:bodyPr>
          <a:lstStyle/>
          <a:p>
            <a:r>
              <a:rPr lang="en-IN" sz="2800" dirty="0"/>
              <a:t>Background</a:t>
            </a:r>
          </a:p>
          <a:p>
            <a:endParaRPr lang="en-IN" sz="2800" dirty="0"/>
          </a:p>
          <a:p>
            <a:r>
              <a:rPr lang="en-IN" sz="2800" dirty="0"/>
              <a:t>Discussion on admission of bid submitted by CMS</a:t>
            </a:r>
          </a:p>
          <a:p>
            <a:endParaRPr lang="en-IN" sz="2800" dirty="0"/>
          </a:p>
          <a:p>
            <a:r>
              <a:rPr lang="en-IN" sz="2800" dirty="0"/>
              <a:t>Developing of methodology to score the presentations by bidders</a:t>
            </a:r>
          </a:p>
          <a:p>
            <a:endParaRPr lang="en-IN" sz="2800" dirty="0"/>
          </a:p>
          <a:p>
            <a:r>
              <a:rPr lang="en-IN" sz="2800" dirty="0"/>
              <a:t>Discussion of projects submitted by IBM</a:t>
            </a:r>
          </a:p>
          <a:p>
            <a:endParaRPr lang="en-IN" sz="2800" dirty="0"/>
          </a:p>
          <a:p>
            <a:r>
              <a:rPr lang="en-IN" sz="2800" dirty="0"/>
              <a:t>Discussion of projects submitted by Accenture</a:t>
            </a:r>
          </a:p>
        </p:txBody>
      </p:sp>
    </p:spTree>
    <p:extLst>
      <p:ext uri="{BB962C8B-B14F-4D97-AF65-F5344CB8AC3E}">
        <p14:creationId xmlns:p14="http://schemas.microsoft.com/office/powerpoint/2010/main" val="423124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8262-50F7-93B8-EAAF-9680A7301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026" y="2458550"/>
            <a:ext cx="10353762" cy="970450"/>
          </a:xfrm>
        </p:spPr>
        <p:txBody>
          <a:bodyPr/>
          <a:lstStyle/>
          <a:p>
            <a:r>
              <a:rPr lang="en-IN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078097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3</TotalTime>
  <Words>46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Calisto MT</vt:lpstr>
      <vt:lpstr>Wingdings 2</vt:lpstr>
      <vt:lpstr>Slate</vt:lpstr>
      <vt:lpstr>Evaluation of RFP for selection of System Integrator</vt:lpstr>
      <vt:lpstr>Agenda Items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Srijan Acharya</dc:creator>
  <cp:lastModifiedBy>Srijan Acharya</cp:lastModifiedBy>
  <cp:revision>2</cp:revision>
  <dcterms:created xsi:type="dcterms:W3CDTF">2024-07-05T06:43:11Z</dcterms:created>
  <dcterms:modified xsi:type="dcterms:W3CDTF">2024-07-05T06:47:09Z</dcterms:modified>
</cp:coreProperties>
</file>